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1" r:id="rId5"/>
    <p:sldId id="262" r:id="rId6"/>
    <p:sldId id="256" r:id="rId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858" y="-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rant, Fidiqua" userId="303e4581-4beb-4cd7-9e17-b1e09f18fe9a" providerId="ADAL" clId="{7A7BE1BE-840D-4600-A242-F6D51530E20C}"/>
    <pc:docChg chg="undo modSld">
      <pc:chgData name="Morant, Fidiqua" userId="303e4581-4beb-4cd7-9e17-b1e09f18fe9a" providerId="ADAL" clId="{7A7BE1BE-840D-4600-A242-F6D51530E20C}" dt="2026-03-24T13:14:13.173" v="55" actId="14100"/>
      <pc:docMkLst>
        <pc:docMk/>
      </pc:docMkLst>
      <pc:sldChg chg="addSp modSp">
        <pc:chgData name="Morant, Fidiqua" userId="303e4581-4beb-4cd7-9e17-b1e09f18fe9a" providerId="ADAL" clId="{7A7BE1BE-840D-4600-A242-F6D51530E20C}" dt="2026-03-24T13:12:58.951" v="25" actId="122"/>
        <pc:sldMkLst>
          <pc:docMk/>
          <pc:sldMk cId="1890727303" sldId="256"/>
        </pc:sldMkLst>
        <pc:spChg chg="add mod">
          <ac:chgData name="Morant, Fidiqua" userId="303e4581-4beb-4cd7-9e17-b1e09f18fe9a" providerId="ADAL" clId="{7A7BE1BE-840D-4600-A242-F6D51530E20C}" dt="2026-03-24T13:12:05.742" v="13" actId="1076"/>
          <ac:spMkLst>
            <pc:docMk/>
            <pc:sldMk cId="1890727303" sldId="256"/>
            <ac:spMk id="2" creationId="{C95174E8-6E3E-44D2-9B4D-4E30CCDEB1A9}"/>
          </ac:spMkLst>
        </pc:spChg>
        <pc:spChg chg="mod">
          <ac:chgData name="Morant, Fidiqua" userId="303e4581-4beb-4cd7-9e17-b1e09f18fe9a" providerId="ADAL" clId="{7A7BE1BE-840D-4600-A242-F6D51530E20C}" dt="2026-03-24T13:12:58.951" v="25" actId="122"/>
          <ac:spMkLst>
            <pc:docMk/>
            <pc:sldMk cId="1890727303" sldId="256"/>
            <ac:spMk id="19" creationId="{B6D0F461-72BD-8284-5EDB-E40923444AA5}"/>
          </ac:spMkLst>
        </pc:spChg>
        <pc:picChg chg="mod">
          <ac:chgData name="Morant, Fidiqua" userId="303e4581-4beb-4cd7-9e17-b1e09f18fe9a" providerId="ADAL" clId="{7A7BE1BE-840D-4600-A242-F6D51530E20C}" dt="2026-03-24T13:11:36.603" v="8" actId="1076"/>
          <ac:picMkLst>
            <pc:docMk/>
            <pc:sldMk cId="1890727303" sldId="256"/>
            <ac:picMk id="5" creationId="{36CAECA0-6439-8875-57AB-DE27BE326B76}"/>
          </ac:picMkLst>
        </pc:picChg>
      </pc:sldChg>
      <pc:sldChg chg="addSp modSp">
        <pc:chgData name="Morant, Fidiqua" userId="303e4581-4beb-4cd7-9e17-b1e09f18fe9a" providerId="ADAL" clId="{7A7BE1BE-840D-4600-A242-F6D51530E20C}" dt="2026-03-24T13:14:13.173" v="55" actId="14100"/>
        <pc:sldMkLst>
          <pc:docMk/>
          <pc:sldMk cId="1620908011" sldId="262"/>
        </pc:sldMkLst>
        <pc:spChg chg="add mod">
          <ac:chgData name="Morant, Fidiqua" userId="303e4581-4beb-4cd7-9e17-b1e09f18fe9a" providerId="ADAL" clId="{7A7BE1BE-840D-4600-A242-F6D51530E20C}" dt="2026-03-24T13:14:13.173" v="55" actId="14100"/>
          <ac:spMkLst>
            <pc:docMk/>
            <pc:sldMk cId="1620908011" sldId="262"/>
            <ac:spMk id="12" creationId="{593A3D5F-DA71-42CA-8EDB-16ED4CCD460E}"/>
          </ac:spMkLst>
        </pc:spChg>
      </pc:sldChg>
    </pc:docChg>
  </pc:docChgLst>
  <pc:docChgLst>
    <pc:chgData name="Morant, Fidiqua" userId="303e4581-4beb-4cd7-9e17-b1e09f18fe9a" providerId="ADAL" clId="{AC15F928-E864-4704-A88B-C87DCCFF8616}"/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06197-5990-B12F-5D09-396A7FAF85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9AB2CA-4E94-B846-63EB-0F855F9AEE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05DAC6-A38D-27A5-AE69-73BEF93DB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5C2C-CBA6-43B1-B8D3-FF696B286DD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549EA-29BE-3DE1-DA36-5FB9162FC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7EE95-9ADF-7D32-CB31-8FF317DD8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A7B0-D9FA-4CC3-A592-70559ADD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635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7D200-DF45-EE53-EF44-EFFAFA0A5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A4839-CD71-39B1-E756-055226893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562E41-299D-73E2-1E34-41A3EC411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5C2C-CBA6-43B1-B8D3-FF696B286DD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357A55-1DA8-6339-9E5D-C53FDBF65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2E06FF-F96B-AFDB-D80C-4DED258CB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A7B0-D9FA-4CC3-A592-70559ADD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934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63E4F-BECC-1DF6-2C35-F96FF02B3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D6B1A3-B9A8-9BC3-E240-DBFF8F9F6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29AFFF-C4F4-56E1-EB0D-A836A01BA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5C2C-CBA6-43B1-B8D3-FF696B286DD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44AF2-39F8-B20C-5AE8-7D55DE12E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2ECC9E-1E00-C619-D771-C5CF804BF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A7B0-D9FA-4CC3-A592-70559ADD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698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30A25-9B1A-48DC-581C-5C9B58CC0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1A4AD-DF60-D91B-56E3-E59468DB82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34F654-F4B1-F44B-73AD-267178AE9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C190BC-27DB-91A3-6D8C-486404C4E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5C2C-CBA6-43B1-B8D3-FF696B286DD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B71C27-D92E-8C9F-9B68-9D4BC4C7C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C68F98-B24C-7618-28EF-074395296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A7B0-D9FA-4CC3-A592-70559ADD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870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5C39C-CFE3-EDFA-BC74-993BC16B2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DFAB97-E7F5-2E0C-E104-3F1E6CAB2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03A2F3-8A78-4E37-F8ED-951B02849D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6FA00D-69BB-5122-ABFB-59E85FB1FF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37E7E7-CC0C-4EAF-077D-C9FC490377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BA780E-0026-0765-FA83-E1E29212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5C2C-CBA6-43B1-B8D3-FF696B286DD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D74FE1-E6D0-1641-6CC9-2900DD481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513AE1-5C3E-65CF-ADD3-1D63085D1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A7B0-D9FA-4CC3-A592-70559ADD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996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7D317-0770-28FE-76E2-D6AA8DC61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4D7386-C371-BFDA-7C3B-880E711AB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5C2C-CBA6-43B1-B8D3-FF696B286DD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46449F-E78D-8110-2918-AD73C9172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4A7DEA-3DB7-12AD-E8DA-EE7415A58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A7B0-D9FA-4CC3-A592-70559ADD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201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0F2A94-822A-6EBC-DA0C-4AF70CB1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5C2C-CBA6-43B1-B8D3-FF696B286DD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1C914B-118F-70C5-0882-35E22BB2F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0317C4-1F34-5E6B-97C0-7ED2EED10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A7B0-D9FA-4CC3-A592-70559ADD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648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2200C-07D1-049E-17FF-BA5071D26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535638-95BF-08B8-B38C-A86F4CFC4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300079-52FB-BAA5-2742-520502D372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AACF0C-ABB4-B557-7786-F907AEF40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5C2C-CBA6-43B1-B8D3-FF696B286DD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DE9F18-1811-6594-6B55-8F3A6CEA9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F09579-2D55-1743-38FB-6A36A2FB5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A7B0-D9FA-4CC3-A592-70559ADD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047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27CAD-C818-6373-7550-00FB63948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C0D9B7-3EC7-BDD6-0E5F-721997BFD4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3870B7-00A8-94D4-2E5D-E6A6FB970A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EDD5A6-C1DC-C2B1-5FBA-986724A71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5C2C-CBA6-43B1-B8D3-FF696B286DD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695383-FA27-9377-CF6F-45FB4833E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0637D8-F65A-F543-B191-49ACAE919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A7B0-D9FA-4CC3-A592-70559ADD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814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BD119-34C1-6D42-F46E-C68A0FA7B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1276C8-26B2-644A-0750-A67EEC7BBF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F0AA26-8C39-9D72-0122-506F9238D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5C2C-CBA6-43B1-B8D3-FF696B286DD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8B332-1598-2249-03DB-57BAD8239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FC31E1-22C9-6051-C35F-88DA69A9F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A7B0-D9FA-4CC3-A592-70559ADD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730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698E5D-3455-B82F-E595-0DEED91640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987CA7-ED1A-D3B4-87EB-67E53F2F7A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E7C27-3A58-8571-AEFE-93A8CB920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5C2C-CBA6-43B1-B8D3-FF696B286DD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AC3A7-BB45-273F-2A65-1928B885B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99E982-D2B0-45D1-3B66-1A51A1D23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A7B0-D9FA-4CC3-A592-70559ADD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3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9FFF16-5140-7ECB-0708-737179E73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09285-F5D3-3C2B-B47E-726CCB3DF9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DDE5F-E5AA-DFA7-935A-2104BF7F49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95C2C-CBA6-43B1-B8D3-FF696B286DD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9DE6C5-6595-509F-844E-C0FC2034C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45C7C-B082-CD0B-C54A-650357B57E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AA7B0-D9FA-4CC3-A592-70559ADD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614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erial view of a parking lot and buildings&#10;&#10;Description automatically generated">
            <a:extLst>
              <a:ext uri="{FF2B5EF4-FFF2-40B4-BE49-F238E27FC236}">
                <a16:creationId xmlns:a16="http://schemas.microsoft.com/office/drawing/2014/main" id="{298F1AE7-4298-C320-F8FA-EC343AB1E4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202" t="-1075" r="101" b="1075"/>
          <a:stretch/>
        </p:blipFill>
        <p:spPr>
          <a:xfrm>
            <a:off x="20" y="1283"/>
            <a:ext cx="12204184" cy="68579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BA6FF6-384F-D8CC-92C0-5D5C94AED40B}"/>
              </a:ext>
            </a:extLst>
          </p:cNvPr>
          <p:cNvSpPr txBox="1"/>
          <p:nvPr/>
        </p:nvSpPr>
        <p:spPr>
          <a:xfrm rot="2460000">
            <a:off x="9001159" y="3861738"/>
            <a:ext cx="2505874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highlight>
                  <a:srgbClr val="FFFF00"/>
                </a:highlight>
                <a:ea typeface="Calibri"/>
                <a:cs typeface="Calibri"/>
              </a:rPr>
              <a:t>Bus  &amp; Spectator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algn="ctr"/>
            <a:r>
              <a:rPr lang="en-US" sz="2000" b="1" dirty="0">
                <a:highlight>
                  <a:srgbClr val="FFFF00"/>
                </a:highlight>
                <a:ea typeface="Calibri"/>
                <a:cs typeface="Calibri"/>
              </a:rPr>
              <a:t>Parking Overflow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8914E2-5BF9-BD1A-A521-78E59550C2E8}"/>
              </a:ext>
            </a:extLst>
          </p:cNvPr>
          <p:cNvSpPr txBox="1"/>
          <p:nvPr/>
        </p:nvSpPr>
        <p:spPr>
          <a:xfrm>
            <a:off x="2791164" y="1180649"/>
            <a:ext cx="212114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highlight>
                  <a:srgbClr val="FFFF00"/>
                </a:highlight>
                <a:ea typeface="Calibri"/>
                <a:cs typeface="Calibri"/>
              </a:rPr>
              <a:t>Spectator Parking</a:t>
            </a:r>
          </a:p>
        </p:txBody>
      </p:sp>
    </p:spTree>
    <p:extLst>
      <p:ext uri="{BB962C8B-B14F-4D97-AF65-F5344CB8AC3E}">
        <p14:creationId xmlns:p14="http://schemas.microsoft.com/office/powerpoint/2010/main" val="77486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n aerial view of a football field&#10;&#10;Description automatically generated">
            <a:extLst>
              <a:ext uri="{FF2B5EF4-FFF2-40B4-BE49-F238E27FC236}">
                <a16:creationId xmlns:a16="http://schemas.microsoft.com/office/drawing/2014/main" id="{4977F4A1-EA49-6CCE-F596-661E0560E9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56" r="19110" b="-1"/>
          <a:stretch/>
        </p:blipFill>
        <p:spPr>
          <a:xfrm>
            <a:off x="20" y="25012"/>
            <a:ext cx="8115280" cy="6408311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60B405E-A7C4-EA04-8DDC-38159AF97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193" y="292183"/>
            <a:ext cx="2942813" cy="56664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b="1" dirty="0">
                <a:ea typeface="Calibri"/>
                <a:cs typeface="Calibri"/>
              </a:rPr>
              <a:t>Teams will be allowed to set up in the following designated areas:</a:t>
            </a:r>
          </a:p>
          <a:p>
            <a:r>
              <a:rPr lang="en-US" sz="2000" dirty="0">
                <a:ea typeface="Calibri"/>
                <a:cs typeface="Calibri"/>
              </a:rPr>
              <a:t>On the left side of the </a:t>
            </a:r>
            <a:r>
              <a:rPr lang="en-US" sz="2000" b="1" dirty="0">
                <a:ea typeface="Calibri"/>
                <a:cs typeface="Calibri"/>
              </a:rPr>
              <a:t>HOME</a:t>
            </a:r>
            <a:r>
              <a:rPr lang="en-US" sz="2000" dirty="0">
                <a:ea typeface="Calibri"/>
                <a:cs typeface="Calibri"/>
              </a:rPr>
              <a:t> side bleachers (when standing in front)</a:t>
            </a:r>
          </a:p>
          <a:p>
            <a:r>
              <a:rPr lang="en-US" sz="2000" dirty="0">
                <a:ea typeface="Calibri"/>
                <a:cs typeface="Calibri"/>
              </a:rPr>
              <a:t>Top of the bleachers on the</a:t>
            </a:r>
            <a:r>
              <a:rPr lang="en-US" sz="2000" b="1" dirty="0">
                <a:ea typeface="Calibri"/>
                <a:cs typeface="Calibri"/>
              </a:rPr>
              <a:t> HOME</a:t>
            </a:r>
            <a:r>
              <a:rPr lang="en-US" sz="2000" dirty="0">
                <a:ea typeface="Calibri"/>
                <a:cs typeface="Calibri"/>
              </a:rPr>
              <a:t> side but not in front of the press box.</a:t>
            </a:r>
          </a:p>
          <a:p>
            <a:r>
              <a:rPr lang="en-US" sz="2000" dirty="0">
                <a:ea typeface="Calibri"/>
                <a:cs typeface="Calibri"/>
              </a:rPr>
              <a:t>On the </a:t>
            </a:r>
            <a:r>
              <a:rPr lang="en-US" sz="2000" b="1" dirty="0">
                <a:ea typeface="Calibri"/>
                <a:cs typeface="Calibri"/>
              </a:rPr>
              <a:t>VISITORS </a:t>
            </a:r>
            <a:r>
              <a:rPr lang="en-US" sz="2000" dirty="0">
                <a:ea typeface="Calibri"/>
                <a:cs typeface="Calibri"/>
              </a:rPr>
              <a:t>side</a:t>
            </a:r>
            <a:r>
              <a:rPr lang="en-US" sz="2000" b="1" dirty="0">
                <a:ea typeface="Calibri"/>
                <a:cs typeface="Calibri"/>
              </a:rPr>
              <a:t>: </a:t>
            </a:r>
            <a:r>
              <a:rPr lang="en-US" sz="2000" dirty="0">
                <a:ea typeface="Calibri"/>
                <a:cs typeface="Calibri"/>
              </a:rPr>
              <a:t> in the bleachers and along  the fence.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87A9D5-9377-028F-CFE1-080534D7B2FC}"/>
              </a:ext>
            </a:extLst>
          </p:cNvPr>
          <p:cNvSpPr txBox="1"/>
          <p:nvPr/>
        </p:nvSpPr>
        <p:spPr>
          <a:xfrm rot="-1680000">
            <a:off x="923735" y="1680798"/>
            <a:ext cx="1315528" cy="369332"/>
          </a:xfrm>
          <a:prstGeom prst="rect">
            <a:avLst/>
          </a:prstGeom>
          <a:solidFill>
            <a:srgbClr val="FFFF0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Calibri"/>
                <a:cs typeface="Calibri"/>
              </a:rPr>
              <a:t>T</a:t>
            </a:r>
            <a:r>
              <a:rPr lang="en-US" b="1" dirty="0">
                <a:ea typeface="Calibri"/>
                <a:cs typeface="Calibri"/>
              </a:rPr>
              <a:t>eam Setup</a:t>
            </a:r>
            <a:endParaRPr lang="en-US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CC9B86A-5585-680C-6057-A53491B88EAF}"/>
              </a:ext>
            </a:extLst>
          </p:cNvPr>
          <p:cNvSpPr txBox="1"/>
          <p:nvPr/>
        </p:nvSpPr>
        <p:spPr>
          <a:xfrm rot="5400000">
            <a:off x="7301747" y="2114305"/>
            <a:ext cx="1340108" cy="369332"/>
          </a:xfrm>
          <a:prstGeom prst="rect">
            <a:avLst/>
          </a:prstGeom>
          <a:solidFill>
            <a:srgbClr val="FFFF0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Calibri"/>
                <a:cs typeface="Calibri"/>
              </a:rPr>
              <a:t>T</a:t>
            </a:r>
            <a:r>
              <a:rPr lang="en-US" b="1" dirty="0">
                <a:ea typeface="Calibri"/>
                <a:cs typeface="Calibri"/>
              </a:rPr>
              <a:t>eam Setup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A4691A4-21A7-86F5-A861-8FDF9278B6A5}"/>
              </a:ext>
            </a:extLst>
          </p:cNvPr>
          <p:cNvSpPr txBox="1"/>
          <p:nvPr/>
        </p:nvSpPr>
        <p:spPr>
          <a:xfrm rot="20520000">
            <a:off x="3076283" y="851304"/>
            <a:ext cx="1389268" cy="369332"/>
          </a:xfrm>
          <a:prstGeom prst="rect">
            <a:avLst/>
          </a:prstGeom>
          <a:solidFill>
            <a:srgbClr val="FFFF0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Calibri"/>
                <a:cs typeface="Calibri"/>
              </a:rPr>
              <a:t>T</a:t>
            </a:r>
            <a:r>
              <a:rPr lang="en-US" b="1" dirty="0">
                <a:ea typeface="Calibri"/>
                <a:cs typeface="Calibri"/>
              </a:rPr>
              <a:t>eam Setup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C6E101-53D6-CE15-631C-F22601A68A4E}"/>
              </a:ext>
            </a:extLst>
          </p:cNvPr>
          <p:cNvSpPr txBox="1"/>
          <p:nvPr/>
        </p:nvSpPr>
        <p:spPr>
          <a:xfrm rot="6780000">
            <a:off x="6801322" y="3936583"/>
            <a:ext cx="1327818" cy="369332"/>
          </a:xfrm>
          <a:prstGeom prst="rect">
            <a:avLst/>
          </a:prstGeom>
          <a:solidFill>
            <a:srgbClr val="FFFF0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ea typeface="Calibri"/>
                <a:cs typeface="Calibri"/>
              </a:rPr>
              <a:t>Team Setup</a:t>
            </a:r>
            <a:endParaRPr lang="en-US" b="1">
              <a:ea typeface="Calibri"/>
              <a:cs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C73D627-82B1-E1C7-DD00-5C580CD2DEA6}"/>
              </a:ext>
            </a:extLst>
          </p:cNvPr>
          <p:cNvSpPr txBox="1"/>
          <p:nvPr/>
        </p:nvSpPr>
        <p:spPr>
          <a:xfrm rot="-2760000">
            <a:off x="2446356" y="3131141"/>
            <a:ext cx="1530896" cy="369332"/>
          </a:xfrm>
          <a:prstGeom prst="rect">
            <a:avLst/>
          </a:prstGeom>
          <a:solidFill>
            <a:srgbClr val="FFFF0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ea typeface="Calibri"/>
                <a:cs typeface="Calibri"/>
              </a:rPr>
              <a:t>Warmup area</a:t>
            </a:r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3A3D5F-DA71-42CA-8EDB-16ED4CCD460E}"/>
              </a:ext>
            </a:extLst>
          </p:cNvPr>
          <p:cNvSpPr txBox="1"/>
          <p:nvPr/>
        </p:nvSpPr>
        <p:spPr>
          <a:xfrm rot="20520000">
            <a:off x="6115120" y="741356"/>
            <a:ext cx="1550431" cy="369332"/>
          </a:xfrm>
          <a:prstGeom prst="rect">
            <a:avLst/>
          </a:prstGeom>
          <a:solidFill>
            <a:srgbClr val="FFFF0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ea typeface="Calibri"/>
                <a:cs typeface="Calibri"/>
              </a:rPr>
              <a:t>Clerking Tent</a:t>
            </a:r>
          </a:p>
        </p:txBody>
      </p:sp>
    </p:spTree>
    <p:extLst>
      <p:ext uri="{BB962C8B-B14F-4D97-AF65-F5344CB8AC3E}">
        <p14:creationId xmlns:p14="http://schemas.microsoft.com/office/powerpoint/2010/main" val="1620908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aerial view of a sports field&#10;&#10;Description automatically generated">
            <a:extLst>
              <a:ext uri="{FF2B5EF4-FFF2-40B4-BE49-F238E27FC236}">
                <a16:creationId xmlns:a16="http://schemas.microsoft.com/office/drawing/2014/main" id="{36CAECA0-6439-8875-57AB-DE27BE326B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" t="419" r="-1156" b="-559"/>
          <a:stretch/>
        </p:blipFill>
        <p:spPr>
          <a:xfrm>
            <a:off x="-3448841" y="15183"/>
            <a:ext cx="16000359" cy="88239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F64764-CD32-354F-7EB7-1DFBC367E4C1}"/>
              </a:ext>
            </a:extLst>
          </p:cNvPr>
          <p:cNvSpPr txBox="1"/>
          <p:nvPr/>
        </p:nvSpPr>
        <p:spPr>
          <a:xfrm>
            <a:off x="7676451" y="3245619"/>
            <a:ext cx="904324" cy="369332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 dirty="0"/>
              <a:t>Javelin</a:t>
            </a:r>
            <a:endParaRPr lang="en-US" b="1" dirty="0"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48798F-8301-F294-195E-47A3AAD81C93}"/>
              </a:ext>
            </a:extLst>
          </p:cNvPr>
          <p:cNvSpPr txBox="1"/>
          <p:nvPr/>
        </p:nvSpPr>
        <p:spPr>
          <a:xfrm>
            <a:off x="4764300" y="4783875"/>
            <a:ext cx="1150131" cy="369332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 dirty="0"/>
              <a:t>Shot Put</a:t>
            </a:r>
            <a:endParaRPr lang="en-US" b="1" dirty="0"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28058D-D78C-7711-BEFA-5CD6C828C496}"/>
              </a:ext>
            </a:extLst>
          </p:cNvPr>
          <p:cNvSpPr txBox="1"/>
          <p:nvPr/>
        </p:nvSpPr>
        <p:spPr>
          <a:xfrm>
            <a:off x="2782936" y="5664364"/>
            <a:ext cx="867454" cy="369332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 dirty="0"/>
              <a:t>Discus</a:t>
            </a:r>
            <a:endParaRPr lang="en-US" b="1" dirty="0"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FB16D1-E56B-8EE5-D1EA-76630CADD91F}"/>
              </a:ext>
            </a:extLst>
          </p:cNvPr>
          <p:cNvSpPr txBox="1"/>
          <p:nvPr/>
        </p:nvSpPr>
        <p:spPr>
          <a:xfrm rot="19920000">
            <a:off x="-114305" y="5987316"/>
            <a:ext cx="1297615" cy="646331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 dirty="0"/>
              <a:t>Long &amp; </a:t>
            </a:r>
            <a:endParaRPr lang="en-US" b="1" dirty="0">
              <a:ea typeface="Calibri"/>
              <a:cs typeface="Calibri"/>
            </a:endParaRPr>
          </a:p>
          <a:p>
            <a:pPr algn="ctr"/>
            <a:r>
              <a:rPr lang="en-US" b="1" dirty="0"/>
              <a:t>Triple Jump</a:t>
            </a:r>
            <a:endParaRPr lang="en-US" b="1" dirty="0">
              <a:ea typeface="Calibri"/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6D888C-25CB-078B-D435-29FCADD91E68}"/>
              </a:ext>
            </a:extLst>
          </p:cNvPr>
          <p:cNvSpPr txBox="1"/>
          <p:nvPr/>
        </p:nvSpPr>
        <p:spPr>
          <a:xfrm rot="20409613">
            <a:off x="1738552" y="2341781"/>
            <a:ext cx="1174713" cy="369332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 dirty="0"/>
              <a:t>High Jump</a:t>
            </a:r>
            <a:endParaRPr lang="en-US" b="1" dirty="0">
              <a:ea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2D5EF4-E852-AD77-F59C-B820BCE561E5}"/>
              </a:ext>
            </a:extLst>
          </p:cNvPr>
          <p:cNvSpPr txBox="1"/>
          <p:nvPr/>
        </p:nvSpPr>
        <p:spPr>
          <a:xfrm rot="1458710">
            <a:off x="5862617" y="263718"/>
            <a:ext cx="1334486" cy="369332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 dirty="0"/>
              <a:t>Pole Vault</a:t>
            </a:r>
            <a:endParaRPr lang="en-US" b="1" dirty="0">
              <a:ea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C72618-D317-10C9-DA7F-C6D70C3356AD}"/>
              </a:ext>
            </a:extLst>
          </p:cNvPr>
          <p:cNvSpPr txBox="1"/>
          <p:nvPr/>
        </p:nvSpPr>
        <p:spPr>
          <a:xfrm>
            <a:off x="4629634" y="6308107"/>
            <a:ext cx="700900" cy="3135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513268-59FE-1E4D-7DF1-554DF9ECC481}"/>
              </a:ext>
            </a:extLst>
          </p:cNvPr>
          <p:cNvSpPr txBox="1"/>
          <p:nvPr/>
        </p:nvSpPr>
        <p:spPr>
          <a:xfrm rot="-1560000">
            <a:off x="1983724" y="4647571"/>
            <a:ext cx="159842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highlight>
                  <a:srgbClr val="0000FF"/>
                </a:highlight>
                <a:ea typeface="Calibri"/>
                <a:cs typeface="Calibri"/>
              </a:rPr>
              <a:t>Coaches Box</a:t>
            </a:r>
            <a:endParaRPr lang="en-US" dirty="0">
              <a:highlight>
                <a:srgbClr val="0000FF"/>
              </a:highlight>
              <a:ea typeface="Calibri" panose="020F0502020204030204"/>
              <a:cs typeface="Calibri" panose="020F050202020403020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CC242E-1EF4-B0B2-FD7E-E97E370AF420}"/>
              </a:ext>
            </a:extLst>
          </p:cNvPr>
          <p:cNvSpPr txBox="1"/>
          <p:nvPr/>
        </p:nvSpPr>
        <p:spPr>
          <a:xfrm>
            <a:off x="7507016" y="4057846"/>
            <a:ext cx="156780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highlight>
                  <a:srgbClr val="0000FF"/>
                </a:highlight>
                <a:ea typeface="Calibri"/>
                <a:cs typeface="Calibri"/>
              </a:rPr>
              <a:t>Coaches Box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D0F461-72BD-8284-5EDB-E40923444AA5}"/>
              </a:ext>
            </a:extLst>
          </p:cNvPr>
          <p:cNvSpPr txBox="1"/>
          <p:nvPr/>
        </p:nvSpPr>
        <p:spPr>
          <a:xfrm>
            <a:off x="9499215" y="627010"/>
            <a:ext cx="184133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highlight>
                  <a:srgbClr val="008000"/>
                </a:highlight>
                <a:ea typeface="Calibri"/>
                <a:cs typeface="Calibri"/>
              </a:rPr>
              <a:t>Ticketing/Access to Track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C02C9B-2423-2955-0323-4EC917C0EB52}"/>
              </a:ext>
            </a:extLst>
          </p:cNvPr>
          <p:cNvSpPr txBox="1"/>
          <p:nvPr/>
        </p:nvSpPr>
        <p:spPr>
          <a:xfrm rot="2694202">
            <a:off x="4307964" y="6087403"/>
            <a:ext cx="1403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ighlight>
                  <a:srgbClr val="0000FF"/>
                </a:highlight>
              </a:rPr>
              <a:t>Coaches Box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95174E8-6E3E-44D2-9B4D-4E30CCDEB1A9}"/>
              </a:ext>
            </a:extLst>
          </p:cNvPr>
          <p:cNvSpPr/>
          <p:nvPr/>
        </p:nvSpPr>
        <p:spPr>
          <a:xfrm>
            <a:off x="4787629" y="3060953"/>
            <a:ext cx="1580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highlight>
                  <a:srgbClr val="008000"/>
                </a:highlight>
                <a:ea typeface="Calibri"/>
                <a:cs typeface="Calibri"/>
              </a:rPr>
              <a:t>Access </a:t>
            </a:r>
            <a:r>
              <a:rPr lang="en-US" b="1" dirty="0" err="1">
                <a:highlight>
                  <a:srgbClr val="008000"/>
                </a:highlight>
                <a:ea typeface="Calibri"/>
                <a:cs typeface="Calibri"/>
              </a:rPr>
              <a:t>toTrack</a:t>
            </a:r>
            <a:endParaRPr lang="en-US" b="1" dirty="0">
              <a:highlight>
                <a:srgbClr val="008000"/>
              </a:highlight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07273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2fe2871-3d62-4ea4-a45c-f56b06729c9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580550279DFB4F965CC52EEB4D3EE8" ma:contentTypeVersion="12" ma:contentTypeDescription="Create a new document." ma:contentTypeScope="" ma:versionID="4f1f8e594d5ac1261f3e8b9d80322161">
  <xsd:schema xmlns:xsd="http://www.w3.org/2001/XMLSchema" xmlns:xs="http://www.w3.org/2001/XMLSchema" xmlns:p="http://schemas.microsoft.com/office/2006/metadata/properties" xmlns:ns3="c2fe2871-3d62-4ea4-a45c-f56b06729c9b" targetNamespace="http://schemas.microsoft.com/office/2006/metadata/properties" ma:root="true" ma:fieldsID="aaa53d925039e186bb019ea812b48797" ns3:_="">
    <xsd:import namespace="c2fe2871-3d62-4ea4-a45c-f56b06729c9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Location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fe2871-3d62-4ea4-a45c-f56b06729c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BF372B8-5347-4D70-9955-096F2F7727B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5A4E109-53F0-4660-8C82-40813974B136}">
  <ds:schemaRefs>
    <ds:schemaRef ds:uri="http://purl.org/dc/dcmitype/"/>
    <ds:schemaRef ds:uri="http://purl.org/dc/elements/1.1/"/>
    <ds:schemaRef ds:uri="http://www.w3.org/XML/1998/namespace"/>
    <ds:schemaRef ds:uri="http://schemas.microsoft.com/office/2006/documentManagement/types"/>
    <ds:schemaRef ds:uri="c2fe2871-3d62-4ea4-a45c-f56b06729c9b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2224DC1-F18C-46CD-AA15-142AF09444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2fe2871-3d62-4ea4-a45c-f56b06729c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1042</TotalTime>
  <Words>110</Words>
  <Application>Microsoft Office PowerPoint</Application>
  <PresentationFormat>Widescreen</PresentationFormat>
  <Paragraphs>25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Morant, Fidiqua</dc:creator>
  <cp:lastModifiedBy>Morant, Fidiqua</cp:lastModifiedBy>
  <cp:revision>444</cp:revision>
  <cp:lastPrinted>2025-05-05T17:52:20Z</cp:lastPrinted>
  <dcterms:created xsi:type="dcterms:W3CDTF">2023-09-12T20:20:53Z</dcterms:created>
  <dcterms:modified xsi:type="dcterms:W3CDTF">2026-03-24T13:22:17Z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0x01010048580550279DFB4F965CC52EEB4D3EE8</vt:lpwstr>
  </property>
</Properties>
</file>