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8663" y="19050"/>
            <a:ext cx="7686675" cy="51054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/>
          <p:nvPr/>
        </p:nvSpPr>
        <p:spPr>
          <a:xfrm>
            <a:off x="4496725" y="1739650"/>
            <a:ext cx="627900" cy="1923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No Parking</a:t>
            </a:r>
            <a:endParaRPr sz="700"/>
          </a:p>
        </p:txBody>
      </p:sp>
      <p:sp>
        <p:nvSpPr>
          <p:cNvPr id="58" name="Google Shape;58;p13"/>
          <p:cNvSpPr/>
          <p:nvPr/>
        </p:nvSpPr>
        <p:spPr>
          <a:xfrm rot="-5036215">
            <a:off x="3266221" y="2475651"/>
            <a:ext cx="465806" cy="192218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/>
              <a:t>No Parking</a:t>
            </a:r>
            <a:endParaRPr sz="600"/>
          </a:p>
        </p:txBody>
      </p:sp>
      <p:sp>
        <p:nvSpPr>
          <p:cNvPr id="59" name="Google Shape;59;p13"/>
          <p:cNvSpPr/>
          <p:nvPr/>
        </p:nvSpPr>
        <p:spPr>
          <a:xfrm>
            <a:off x="4389825" y="3326750"/>
            <a:ext cx="294300" cy="3672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/>
          <p:cNvSpPr/>
          <p:nvPr/>
        </p:nvSpPr>
        <p:spPr>
          <a:xfrm>
            <a:off x="5829650" y="2694700"/>
            <a:ext cx="294300" cy="4341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3"/>
          <p:cNvSpPr/>
          <p:nvPr/>
        </p:nvSpPr>
        <p:spPr>
          <a:xfrm rot="5400000">
            <a:off x="4927825" y="2588550"/>
            <a:ext cx="69600" cy="496200"/>
          </a:xfrm>
          <a:prstGeom prst="rect">
            <a:avLst/>
          </a:prstGeom>
          <a:solidFill>
            <a:srgbClr val="E0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/>
          <p:cNvSpPr/>
          <p:nvPr/>
        </p:nvSpPr>
        <p:spPr>
          <a:xfrm>
            <a:off x="4279125" y="3178600"/>
            <a:ext cx="64500" cy="588600"/>
          </a:xfrm>
          <a:prstGeom prst="rect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3"/>
          <p:cNvSpPr/>
          <p:nvPr/>
        </p:nvSpPr>
        <p:spPr>
          <a:xfrm flipH="1" rot="207554">
            <a:off x="6520388" y="4448894"/>
            <a:ext cx="1098802" cy="86868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3"/>
          <p:cNvSpPr/>
          <p:nvPr/>
        </p:nvSpPr>
        <p:spPr>
          <a:xfrm rot="-10572654">
            <a:off x="6520488" y="4485830"/>
            <a:ext cx="1098601" cy="89302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3"/>
          <p:cNvSpPr txBox="1"/>
          <p:nvPr/>
        </p:nvSpPr>
        <p:spPr>
          <a:xfrm rot="-5400000">
            <a:off x="4110075" y="3410150"/>
            <a:ext cx="538500" cy="2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</a:rPr>
              <a:t>XC Parent parking</a:t>
            </a:r>
            <a:endParaRPr sz="700">
              <a:solidFill>
                <a:schemeClr val="dk1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 rot="-5400000">
            <a:off x="5746700" y="2601647"/>
            <a:ext cx="606000" cy="4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</a:rPr>
              <a:t>XC Bus parking</a:t>
            </a:r>
            <a:endParaRPr sz="700">
              <a:solidFill>
                <a:schemeClr val="dk1"/>
              </a:solidFill>
            </a:endParaRPr>
          </a:p>
        </p:txBody>
      </p:sp>
      <p:sp>
        <p:nvSpPr>
          <p:cNvPr id="67" name="Google Shape;67;p13"/>
          <p:cNvSpPr/>
          <p:nvPr/>
        </p:nvSpPr>
        <p:spPr>
          <a:xfrm>
            <a:off x="4300250" y="2815475"/>
            <a:ext cx="384000" cy="696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3"/>
          <p:cNvSpPr/>
          <p:nvPr/>
        </p:nvSpPr>
        <p:spPr>
          <a:xfrm>
            <a:off x="4300250" y="4223525"/>
            <a:ext cx="384000" cy="1923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3"/>
          <p:cNvSpPr txBox="1"/>
          <p:nvPr/>
        </p:nvSpPr>
        <p:spPr>
          <a:xfrm>
            <a:off x="4223025" y="4223525"/>
            <a:ext cx="627900" cy="1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dk1"/>
                </a:solidFill>
              </a:rPr>
              <a:t>XC entrance</a:t>
            </a:r>
            <a:endParaRPr sz="600">
              <a:solidFill>
                <a:schemeClr val="dk1"/>
              </a:solidFill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4190400" y="2694700"/>
            <a:ext cx="763200" cy="3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dk1"/>
                </a:solidFill>
              </a:rPr>
              <a:t>Bus Drop off</a:t>
            </a:r>
            <a:endParaRPr sz="600">
              <a:solidFill>
                <a:schemeClr val="dk1"/>
              </a:solidFill>
            </a:endParaRPr>
          </a:p>
        </p:txBody>
      </p:sp>
      <p:sp>
        <p:nvSpPr>
          <p:cNvPr id="71" name="Google Shape;71;p13"/>
          <p:cNvSpPr txBox="1"/>
          <p:nvPr/>
        </p:nvSpPr>
        <p:spPr>
          <a:xfrm rot="-5396458">
            <a:off x="3942525" y="3228255"/>
            <a:ext cx="873600" cy="3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dk1"/>
                </a:solidFill>
              </a:rPr>
              <a:t>Handicap Only</a:t>
            </a:r>
            <a:endParaRPr sz="600">
              <a:solidFill>
                <a:schemeClr val="dk1"/>
              </a:solidFill>
            </a:endParaRPr>
          </a:p>
        </p:txBody>
      </p:sp>
      <p:sp>
        <p:nvSpPr>
          <p:cNvPr id="72" name="Google Shape;72;p13"/>
          <p:cNvSpPr/>
          <p:nvPr/>
        </p:nvSpPr>
        <p:spPr>
          <a:xfrm>
            <a:off x="5890800" y="4141825"/>
            <a:ext cx="483900" cy="1923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3"/>
          <p:cNvSpPr txBox="1"/>
          <p:nvPr/>
        </p:nvSpPr>
        <p:spPr>
          <a:xfrm>
            <a:off x="5890800" y="4042438"/>
            <a:ext cx="677700" cy="1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V-ball </a:t>
            </a:r>
            <a:endParaRPr sz="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entrance</a:t>
            </a:r>
            <a:endParaRPr sz="900">
              <a:solidFill>
                <a:schemeClr val="dk1"/>
              </a:solidFill>
            </a:endParaRPr>
          </a:p>
        </p:txBody>
      </p:sp>
      <p:sp>
        <p:nvSpPr>
          <p:cNvPr id="74" name="Google Shape;74;p13"/>
          <p:cNvSpPr/>
          <p:nvPr/>
        </p:nvSpPr>
        <p:spPr>
          <a:xfrm>
            <a:off x="6541425" y="4650450"/>
            <a:ext cx="763200" cy="4341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3"/>
          <p:cNvSpPr txBox="1"/>
          <p:nvPr/>
        </p:nvSpPr>
        <p:spPr>
          <a:xfrm>
            <a:off x="6646500" y="4671400"/>
            <a:ext cx="974400" cy="25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XC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4684125" y="2594550"/>
            <a:ext cx="763200" cy="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dk1"/>
                </a:solidFill>
              </a:rPr>
              <a:t>Volunteer parking only</a:t>
            </a:r>
            <a:endParaRPr sz="600">
              <a:solidFill>
                <a:schemeClr val="dk1"/>
              </a:solidFill>
            </a:endParaRPr>
          </a:p>
        </p:txBody>
      </p:sp>
      <p:sp>
        <p:nvSpPr>
          <p:cNvPr id="77" name="Google Shape;77;p13"/>
          <p:cNvSpPr/>
          <p:nvPr/>
        </p:nvSpPr>
        <p:spPr>
          <a:xfrm rot="10800000">
            <a:off x="5678996" y="2718390"/>
            <a:ext cx="168300" cy="3867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3"/>
          <p:cNvSpPr txBox="1"/>
          <p:nvPr/>
        </p:nvSpPr>
        <p:spPr>
          <a:xfrm rot="-5400000">
            <a:off x="5490000" y="2742401"/>
            <a:ext cx="546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V-ball parking only</a:t>
            </a:r>
            <a:endParaRPr/>
          </a:p>
        </p:txBody>
      </p:sp>
      <p:sp>
        <p:nvSpPr>
          <p:cNvPr id="79" name="Google Shape;79;p13"/>
          <p:cNvSpPr/>
          <p:nvPr/>
        </p:nvSpPr>
        <p:spPr>
          <a:xfrm rot="-5400000">
            <a:off x="5920700" y="3287650"/>
            <a:ext cx="189000" cy="2367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3"/>
          <p:cNvSpPr/>
          <p:nvPr/>
        </p:nvSpPr>
        <p:spPr>
          <a:xfrm>
            <a:off x="3913200" y="973500"/>
            <a:ext cx="483900" cy="315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/>
              <a:t>Overflow parking </a:t>
            </a:r>
            <a:r>
              <a:rPr lang="en" sz="500"/>
              <a:t>only </a:t>
            </a:r>
            <a:endParaRPr sz="500"/>
          </a:p>
        </p:txBody>
      </p:sp>
      <p:sp>
        <p:nvSpPr>
          <p:cNvPr id="81" name="Google Shape;81;p13"/>
          <p:cNvSpPr/>
          <p:nvPr/>
        </p:nvSpPr>
        <p:spPr>
          <a:xfrm>
            <a:off x="6843500" y="3954950"/>
            <a:ext cx="627900" cy="3672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v-ball</a:t>
            </a:r>
            <a:endParaRPr/>
          </a:p>
        </p:txBody>
      </p:sp>
      <p:sp>
        <p:nvSpPr>
          <p:cNvPr id="82" name="Google Shape;82;p13"/>
          <p:cNvSpPr/>
          <p:nvPr/>
        </p:nvSpPr>
        <p:spPr>
          <a:xfrm rot="10788982">
            <a:off x="4416575" y="2071153"/>
            <a:ext cx="93600" cy="348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sp>
        <p:nvSpPr>
          <p:cNvPr id="83" name="Google Shape;83;p13"/>
          <p:cNvSpPr txBox="1"/>
          <p:nvPr/>
        </p:nvSpPr>
        <p:spPr>
          <a:xfrm rot="-5393541">
            <a:off x="3992022" y="2186549"/>
            <a:ext cx="638701" cy="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dk1"/>
                </a:solidFill>
              </a:rPr>
              <a:t>Team camps</a:t>
            </a:r>
            <a:endParaRPr sz="600">
              <a:solidFill>
                <a:schemeClr val="dk1"/>
              </a:solidFill>
            </a:endParaRPr>
          </a:p>
        </p:txBody>
      </p:sp>
      <p:sp>
        <p:nvSpPr>
          <p:cNvPr id="84" name="Google Shape;84;p13"/>
          <p:cNvSpPr/>
          <p:nvPr/>
        </p:nvSpPr>
        <p:spPr>
          <a:xfrm>
            <a:off x="4385800" y="2529225"/>
            <a:ext cx="200400" cy="109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85" name="Google Shape;85;p13"/>
          <p:cNvSpPr txBox="1"/>
          <p:nvPr/>
        </p:nvSpPr>
        <p:spPr>
          <a:xfrm rot="4600">
            <a:off x="4235698" y="2410205"/>
            <a:ext cx="672601" cy="1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dk1"/>
                </a:solidFill>
              </a:rPr>
              <a:t>Hospitality</a:t>
            </a:r>
            <a:r>
              <a:rPr lang="en" sz="600">
                <a:solidFill>
                  <a:schemeClr val="dk1"/>
                </a:solidFill>
              </a:rPr>
              <a:t> and check in</a:t>
            </a:r>
            <a:r>
              <a:rPr lang="en" sz="600">
                <a:solidFill>
                  <a:schemeClr val="dk2"/>
                </a:solidFill>
              </a:rPr>
              <a:t> </a:t>
            </a:r>
            <a:endParaRPr sz="600">
              <a:solidFill>
                <a:schemeClr val="dk2"/>
              </a:solidFill>
            </a:endParaRPr>
          </a:p>
        </p:txBody>
      </p:sp>
      <p:sp>
        <p:nvSpPr>
          <p:cNvPr id="86" name="Google Shape;86;p13"/>
          <p:cNvSpPr/>
          <p:nvPr/>
        </p:nvSpPr>
        <p:spPr>
          <a:xfrm>
            <a:off x="5363400" y="1506237"/>
            <a:ext cx="483900" cy="315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/>
              <a:t>Overflow parking only </a:t>
            </a:r>
            <a:endParaRPr sz="500"/>
          </a:p>
        </p:txBody>
      </p:sp>
      <p:sp>
        <p:nvSpPr>
          <p:cNvPr id="87" name="Google Shape;87;p13"/>
          <p:cNvSpPr/>
          <p:nvPr/>
        </p:nvSpPr>
        <p:spPr>
          <a:xfrm flipH="1">
            <a:off x="5895050" y="3143650"/>
            <a:ext cx="240300" cy="1530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3"/>
          <p:cNvSpPr txBox="1"/>
          <p:nvPr/>
        </p:nvSpPr>
        <p:spPr>
          <a:xfrm rot="-5400000">
            <a:off x="5778950" y="3133599"/>
            <a:ext cx="4725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1"/>
                </a:solidFill>
              </a:rPr>
              <a:t>V-ball and Bus parking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